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18000663" cy="288004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9292"/>
    <a:srgbClr val="F0F0F0"/>
    <a:srgbClr val="E1E4E0"/>
    <a:srgbClr val="F7F7F7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21" d="100"/>
          <a:sy n="21" d="100"/>
        </p:scale>
        <p:origin x="24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050" y="4713405"/>
            <a:ext cx="15300564" cy="10026815"/>
          </a:xfrm>
        </p:spPr>
        <p:txBody>
          <a:bodyPr anchor="b"/>
          <a:lstStyle>
            <a:lvl1pPr algn="ctr">
              <a:defRPr sz="1181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15126892"/>
            <a:ext cx="13500497" cy="6953434"/>
          </a:xfrm>
        </p:spPr>
        <p:txBody>
          <a:bodyPr/>
          <a:lstStyle>
            <a:lvl1pPr marL="0" indent="0" algn="ctr">
              <a:buNone/>
              <a:defRPr sz="4725"/>
            </a:lvl1pPr>
            <a:lvl2pPr marL="900044" indent="0" algn="ctr">
              <a:buNone/>
              <a:defRPr sz="3937"/>
            </a:lvl2pPr>
            <a:lvl3pPr marL="1800088" indent="0" algn="ctr">
              <a:buNone/>
              <a:defRPr sz="3543"/>
            </a:lvl3pPr>
            <a:lvl4pPr marL="2700132" indent="0" algn="ctr">
              <a:buNone/>
              <a:defRPr sz="3150"/>
            </a:lvl4pPr>
            <a:lvl5pPr marL="3600176" indent="0" algn="ctr">
              <a:buNone/>
              <a:defRPr sz="3150"/>
            </a:lvl5pPr>
            <a:lvl6pPr marL="4500220" indent="0" algn="ctr">
              <a:buNone/>
              <a:defRPr sz="3150"/>
            </a:lvl6pPr>
            <a:lvl7pPr marL="5400264" indent="0" algn="ctr">
              <a:buNone/>
              <a:defRPr sz="3150"/>
            </a:lvl7pPr>
            <a:lvl8pPr marL="6300307" indent="0" algn="ctr">
              <a:buNone/>
              <a:defRPr sz="3150"/>
            </a:lvl8pPr>
            <a:lvl9pPr marL="7200351" indent="0" algn="ctr">
              <a:buNone/>
              <a:defRPr sz="315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6516E-04A5-42AD-807E-EF6D7DD2200D}" type="datetimeFigureOut">
              <a:rPr lang="es-CR" smtClean="0"/>
              <a:t>14/2/2024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F34F1-495C-4E06-A3B6-1022677F90E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804607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6516E-04A5-42AD-807E-EF6D7DD2200D}" type="datetimeFigureOut">
              <a:rPr lang="es-CR" smtClean="0"/>
              <a:t>14/2/2024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F34F1-495C-4E06-A3B6-1022677F90E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48880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5" y="1533356"/>
            <a:ext cx="3881393" cy="2440702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6" y="1533356"/>
            <a:ext cx="11419171" cy="24407029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6516E-04A5-42AD-807E-EF6D7DD2200D}" type="datetimeFigureOut">
              <a:rPr lang="es-CR" smtClean="0"/>
              <a:t>14/2/2024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F34F1-495C-4E06-A3B6-1022677F90E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28850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6516E-04A5-42AD-807E-EF6D7DD2200D}" type="datetimeFigureOut">
              <a:rPr lang="es-CR" smtClean="0"/>
              <a:t>14/2/2024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F34F1-495C-4E06-A3B6-1022677F90E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70473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1" y="7180114"/>
            <a:ext cx="15525572" cy="11980175"/>
          </a:xfrm>
        </p:spPr>
        <p:txBody>
          <a:bodyPr anchor="b"/>
          <a:lstStyle>
            <a:lvl1pPr>
              <a:defRPr sz="1181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1" y="19273626"/>
            <a:ext cx="15525572" cy="6300091"/>
          </a:xfrm>
        </p:spPr>
        <p:txBody>
          <a:bodyPr/>
          <a:lstStyle>
            <a:lvl1pPr marL="0" indent="0">
              <a:buNone/>
              <a:defRPr sz="4725">
                <a:solidFill>
                  <a:schemeClr val="tx1"/>
                </a:solidFill>
              </a:defRPr>
            </a:lvl1pPr>
            <a:lvl2pPr marL="900044" indent="0">
              <a:buNone/>
              <a:defRPr sz="3937">
                <a:solidFill>
                  <a:schemeClr val="tx1">
                    <a:tint val="75000"/>
                  </a:schemeClr>
                </a:solidFill>
              </a:defRPr>
            </a:lvl2pPr>
            <a:lvl3pPr marL="1800088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3pPr>
            <a:lvl4pPr marL="2700132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4pPr>
            <a:lvl5pPr marL="3600176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5pPr>
            <a:lvl6pPr marL="4500220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6pPr>
            <a:lvl7pPr marL="5400264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7pPr>
            <a:lvl8pPr marL="6300307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8pPr>
            <a:lvl9pPr marL="7200351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6516E-04A5-42AD-807E-EF6D7DD2200D}" type="datetimeFigureOut">
              <a:rPr lang="es-CR" smtClean="0"/>
              <a:t>14/2/2024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F34F1-495C-4E06-A3B6-1022677F90E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305192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7666780"/>
            <a:ext cx="7650282" cy="18273605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7666780"/>
            <a:ext cx="7650282" cy="18273605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6516E-04A5-42AD-807E-EF6D7DD2200D}" type="datetimeFigureOut">
              <a:rPr lang="es-CR" smtClean="0"/>
              <a:t>14/2/2024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F34F1-495C-4E06-A3B6-1022677F90E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43776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533362"/>
            <a:ext cx="15525572" cy="556675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2" y="7060106"/>
            <a:ext cx="7615123" cy="3460049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2" y="10520155"/>
            <a:ext cx="7615123" cy="1547356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7" y="7060106"/>
            <a:ext cx="7652626" cy="3460049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7" y="10520155"/>
            <a:ext cx="7652626" cy="1547356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6516E-04A5-42AD-807E-EF6D7DD2200D}" type="datetimeFigureOut">
              <a:rPr lang="es-CR" smtClean="0"/>
              <a:t>14/2/2024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F34F1-495C-4E06-A3B6-1022677F90E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55983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6516E-04A5-42AD-807E-EF6D7DD2200D}" type="datetimeFigureOut">
              <a:rPr lang="es-CR" smtClean="0"/>
              <a:t>14/2/2024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F34F1-495C-4E06-A3B6-1022677F90E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925585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6516E-04A5-42AD-807E-EF6D7DD2200D}" type="datetimeFigureOut">
              <a:rPr lang="es-CR" smtClean="0"/>
              <a:t>14/2/2024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F34F1-495C-4E06-A3B6-1022677F90E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98633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920028"/>
            <a:ext cx="5805682" cy="672009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4146734"/>
            <a:ext cx="9112836" cy="20466969"/>
          </a:xfrm>
        </p:spPr>
        <p:txBody>
          <a:bodyPr/>
          <a:lstStyle>
            <a:lvl1pPr>
              <a:defRPr sz="6300"/>
            </a:lvl1pPr>
            <a:lvl2pPr>
              <a:defRPr sz="5512"/>
            </a:lvl2pPr>
            <a:lvl3pPr>
              <a:defRPr sz="4725"/>
            </a:lvl3pPr>
            <a:lvl4pPr>
              <a:defRPr sz="3937"/>
            </a:lvl4pPr>
            <a:lvl5pPr>
              <a:defRPr sz="3937"/>
            </a:lvl5pPr>
            <a:lvl6pPr>
              <a:defRPr sz="3937"/>
            </a:lvl6pPr>
            <a:lvl7pPr>
              <a:defRPr sz="3937"/>
            </a:lvl7pPr>
            <a:lvl8pPr>
              <a:defRPr sz="3937"/>
            </a:lvl8pPr>
            <a:lvl9pPr>
              <a:defRPr sz="3937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8640127"/>
            <a:ext cx="5805682" cy="16006905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6516E-04A5-42AD-807E-EF6D7DD2200D}" type="datetimeFigureOut">
              <a:rPr lang="es-CR" smtClean="0"/>
              <a:t>14/2/2024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F34F1-495C-4E06-A3B6-1022677F90E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864137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920028"/>
            <a:ext cx="5805682" cy="672009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4146734"/>
            <a:ext cx="9112836" cy="20466969"/>
          </a:xfrm>
        </p:spPr>
        <p:txBody>
          <a:bodyPr anchor="t"/>
          <a:lstStyle>
            <a:lvl1pPr marL="0" indent="0">
              <a:buNone/>
              <a:defRPr sz="6300"/>
            </a:lvl1pPr>
            <a:lvl2pPr marL="900044" indent="0">
              <a:buNone/>
              <a:defRPr sz="5512"/>
            </a:lvl2pPr>
            <a:lvl3pPr marL="1800088" indent="0">
              <a:buNone/>
              <a:defRPr sz="4725"/>
            </a:lvl3pPr>
            <a:lvl4pPr marL="2700132" indent="0">
              <a:buNone/>
              <a:defRPr sz="3937"/>
            </a:lvl4pPr>
            <a:lvl5pPr marL="3600176" indent="0">
              <a:buNone/>
              <a:defRPr sz="3937"/>
            </a:lvl5pPr>
            <a:lvl6pPr marL="4500220" indent="0">
              <a:buNone/>
              <a:defRPr sz="3937"/>
            </a:lvl6pPr>
            <a:lvl7pPr marL="5400264" indent="0">
              <a:buNone/>
              <a:defRPr sz="3937"/>
            </a:lvl7pPr>
            <a:lvl8pPr marL="6300307" indent="0">
              <a:buNone/>
              <a:defRPr sz="3937"/>
            </a:lvl8pPr>
            <a:lvl9pPr marL="7200351" indent="0">
              <a:buNone/>
              <a:defRPr sz="3937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8640127"/>
            <a:ext cx="5805682" cy="16006905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6516E-04A5-42AD-807E-EF6D7DD2200D}" type="datetimeFigureOut">
              <a:rPr lang="es-CR" smtClean="0"/>
              <a:t>14/2/2024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F34F1-495C-4E06-A3B6-1022677F90E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00905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1533362"/>
            <a:ext cx="15525572" cy="5566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7666780"/>
            <a:ext cx="15525572" cy="182736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26693734"/>
            <a:ext cx="4050149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6516E-04A5-42AD-807E-EF6D7DD2200D}" type="datetimeFigureOut">
              <a:rPr lang="es-CR" smtClean="0"/>
              <a:t>14/2/2024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26693734"/>
            <a:ext cx="6075224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26693734"/>
            <a:ext cx="4050149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F34F1-495C-4E06-A3B6-1022677F90E5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79812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800088" rtl="0" eaLnBrk="1" latinLnBrk="0" hangingPunct="1">
        <a:lnSpc>
          <a:spcPct val="90000"/>
        </a:lnSpc>
        <a:spcBef>
          <a:spcPct val="0"/>
        </a:spcBef>
        <a:buNone/>
        <a:defRPr sz="86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0022" indent="-450022" algn="l" defTabSz="1800088" rtl="0" eaLnBrk="1" latinLnBrk="0" hangingPunct="1">
        <a:lnSpc>
          <a:spcPct val="90000"/>
        </a:lnSpc>
        <a:spcBef>
          <a:spcPts val="1969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1pPr>
      <a:lvl2pPr marL="1350066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2pPr>
      <a:lvl3pPr marL="2250110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937" kern="1200">
          <a:solidFill>
            <a:schemeClr val="tx1"/>
          </a:solidFill>
          <a:latin typeface="+mn-lt"/>
          <a:ea typeface="+mn-ea"/>
          <a:cs typeface="+mn-cs"/>
        </a:defRPr>
      </a:lvl3pPr>
      <a:lvl4pPr marL="3150154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4050198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950242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850285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750329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650373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1pPr>
      <a:lvl2pPr marL="90004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800088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700132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3600176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50022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40026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300307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200351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 descr="A group of animals next to each other&#10;&#10;Description automatically generated">
            <a:extLst>
              <a:ext uri="{FF2B5EF4-FFF2-40B4-BE49-F238E27FC236}">
                <a16:creationId xmlns:a16="http://schemas.microsoft.com/office/drawing/2014/main" id="{377B8988-76FF-51A6-9E74-F2D260B118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103726"/>
            <a:ext cx="19253363" cy="4753031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802643A7-3A21-3ADE-2998-6C0D850F4B9D}"/>
              </a:ext>
            </a:extLst>
          </p:cNvPr>
          <p:cNvSpPr/>
          <p:nvPr/>
        </p:nvSpPr>
        <p:spPr>
          <a:xfrm>
            <a:off x="716881" y="4406375"/>
            <a:ext cx="8283449" cy="52599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25246" y="719022"/>
            <a:ext cx="15788569" cy="2530492"/>
          </a:xfrm>
          <a:ln>
            <a:noFill/>
          </a:ln>
        </p:spPr>
        <p:txBody>
          <a:bodyPr>
            <a:normAutofit fontScale="77500" lnSpcReduction="20000"/>
          </a:bodyPr>
          <a:lstStyle/>
          <a:p>
            <a:r>
              <a:rPr lang="es-CR" sz="7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del proyecto</a:t>
            </a:r>
          </a:p>
          <a:p>
            <a:endParaRPr lang="es-CR" sz="15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R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Titulo con 3 a 5 palabras, en negrita. Importante no poner información a los lados del título y nombre del autor</a:t>
            </a:r>
          </a:p>
          <a:p>
            <a:r>
              <a:rPr lang="es-CR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 Apellido1 Apellido2, Institución a la que representa y país</a:t>
            </a:r>
            <a:endParaRPr lang="es-CR" sz="4600" b="1" dirty="0"/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1002088" y="4709106"/>
            <a:ext cx="7481512" cy="471122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1028700" rtl="0" eaLnBrk="1" latinLnBrk="0" hangingPunct="1">
              <a:lnSpc>
                <a:spcPct val="90000"/>
              </a:lnSpc>
              <a:spcBef>
                <a:spcPts val="1125"/>
              </a:spcBef>
              <a:buFont typeface="Arial" panose="020B0604020202020204" pitchFamily="34" charset="0"/>
              <a:buNone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2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870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305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175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8610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45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R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Introducción</a:t>
            </a:r>
          </a:p>
          <a:p>
            <a:endParaRPr lang="es-CR" sz="32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R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Máximo 3 oraciones</a:t>
            </a:r>
          </a:p>
          <a:p>
            <a:r>
              <a:rPr lang="es-CR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es necesario utilizar todo el espacio en blanco. Resista la urgencia de hacerlo</a:t>
            </a:r>
          </a:p>
          <a:p>
            <a:endParaRPr lang="es-CR" sz="28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R" sz="4400" dirty="0"/>
          </a:p>
          <a:p>
            <a:endParaRPr lang="es-CR" sz="4400" dirty="0"/>
          </a:p>
          <a:p>
            <a:endParaRPr lang="es-CR" sz="4400" dirty="0"/>
          </a:p>
        </p:txBody>
      </p:sp>
      <p:sp>
        <p:nvSpPr>
          <p:cNvPr id="8" name="Subtítulo 2"/>
          <p:cNvSpPr txBox="1">
            <a:spLocks/>
          </p:cNvSpPr>
          <p:nvPr/>
        </p:nvSpPr>
        <p:spPr>
          <a:xfrm>
            <a:off x="697832" y="10294091"/>
            <a:ext cx="16604999" cy="90796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1028700" rtl="0" eaLnBrk="1" latinLnBrk="0" hangingPunct="1">
              <a:lnSpc>
                <a:spcPct val="90000"/>
              </a:lnSpc>
              <a:spcBef>
                <a:spcPts val="1125"/>
              </a:spcBef>
              <a:buFont typeface="Arial" panose="020B0604020202020204" pitchFamily="34" charset="0"/>
              <a:buNone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2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870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305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175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8610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45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CR" sz="4400" dirty="0"/>
          </a:p>
          <a:p>
            <a:endParaRPr lang="es-CR" sz="4400" dirty="0"/>
          </a:p>
          <a:p>
            <a:endParaRPr lang="es-CR" sz="4400" dirty="0"/>
          </a:p>
          <a:p>
            <a:endParaRPr lang="es-CR" sz="4400" dirty="0"/>
          </a:p>
          <a:p>
            <a:r>
              <a:rPr lang="es-CR" sz="4400" b="1" dirty="0">
                <a:latin typeface="Arial" panose="020B0604020202020204" pitchFamily="34" charset="0"/>
                <a:cs typeface="Arial" panose="020B0604020202020204" pitchFamily="34" charset="0"/>
              </a:rPr>
              <a:t>Imágenes, gráficos o</a:t>
            </a:r>
          </a:p>
          <a:p>
            <a:r>
              <a:rPr lang="es-CR" sz="4400" b="1" dirty="0">
                <a:latin typeface="Arial" panose="020B0604020202020204" pitchFamily="34" charset="0"/>
                <a:cs typeface="Arial" panose="020B0604020202020204" pitchFamily="34" charset="0"/>
              </a:rPr>
              <a:t> material de apoyo para</a:t>
            </a:r>
          </a:p>
          <a:p>
            <a:r>
              <a:rPr lang="es-CR" sz="4400" b="1" dirty="0">
                <a:latin typeface="Arial" panose="020B0604020202020204" pitchFamily="34" charset="0"/>
                <a:cs typeface="Arial" panose="020B0604020202020204" pitchFamily="34" charset="0"/>
              </a:rPr>
              <a:t> el póster</a:t>
            </a:r>
          </a:p>
          <a:p>
            <a:endParaRPr lang="es-CR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R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Incluya el o los gráficos, e imágenes más relevantes en este espacio. El tamaño, cantidad de imágenes o material de apoyo depende de usted. Reduzca el tamaño de estas si necesita más espacio para los resultados u otros. </a:t>
            </a:r>
          </a:p>
          <a:p>
            <a:r>
              <a:rPr lang="es-CR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Puede resaltar la sección de imágenes utilizando un recuadro. Mantenga un formato de letra adecuado y agradable, de forma que permita la lectura del espectador sin sobre cargar la sección. </a:t>
            </a:r>
          </a:p>
        </p:txBody>
      </p: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956B705D-8201-486C-86BE-EE454B987DF9}"/>
              </a:ext>
            </a:extLst>
          </p:cNvPr>
          <p:cNvCxnSpPr>
            <a:cxnSpLocks/>
          </p:cNvCxnSpPr>
          <p:nvPr/>
        </p:nvCxnSpPr>
        <p:spPr>
          <a:xfrm>
            <a:off x="735933" y="3902660"/>
            <a:ext cx="16566898" cy="0"/>
          </a:xfrm>
          <a:prstGeom prst="line">
            <a:avLst/>
          </a:prstGeom>
          <a:ln w="95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ubtítulo 2">
            <a:extLst>
              <a:ext uri="{FF2B5EF4-FFF2-40B4-BE49-F238E27FC236}">
                <a16:creationId xmlns:a16="http://schemas.microsoft.com/office/drawing/2014/main" id="{58C02EA6-E43B-458E-A6AA-DB0399A28E9F}"/>
              </a:ext>
            </a:extLst>
          </p:cNvPr>
          <p:cNvSpPr txBox="1">
            <a:spLocks/>
          </p:cNvSpPr>
          <p:nvPr/>
        </p:nvSpPr>
        <p:spPr>
          <a:xfrm>
            <a:off x="12301446" y="22038243"/>
            <a:ext cx="4982333" cy="27162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1028700" rtl="0" eaLnBrk="1" latinLnBrk="0" hangingPunct="1">
              <a:lnSpc>
                <a:spcPct val="90000"/>
              </a:lnSpc>
              <a:spcBef>
                <a:spcPts val="1125"/>
              </a:spcBef>
              <a:buFont typeface="Arial" panose="020B0604020202020204" pitchFamily="34" charset="0"/>
              <a:buNone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2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870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305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175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8610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45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CR" sz="3200" b="1" dirty="0"/>
          </a:p>
          <a:p>
            <a:r>
              <a:rPr lang="es-CR" sz="3200" b="1" dirty="0"/>
              <a:t>Agradecimiento o logotipo de su institución si se requiere</a:t>
            </a:r>
            <a:endParaRPr lang="es-CR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85DCD05-3BB8-4F03-4258-B69991E6D434}"/>
              </a:ext>
            </a:extLst>
          </p:cNvPr>
          <p:cNvSpPr/>
          <p:nvPr/>
        </p:nvSpPr>
        <p:spPr>
          <a:xfrm>
            <a:off x="9601200" y="4406375"/>
            <a:ext cx="7701631" cy="525996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9906000" y="4850292"/>
            <a:ext cx="7133124" cy="394866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1028700" rtl="0" eaLnBrk="1" latinLnBrk="0" hangingPunct="1">
              <a:lnSpc>
                <a:spcPct val="90000"/>
              </a:lnSpc>
              <a:spcBef>
                <a:spcPts val="1125"/>
              </a:spcBef>
              <a:buFont typeface="Arial" panose="020B0604020202020204" pitchFamily="34" charset="0"/>
              <a:buNone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2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870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305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175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8610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45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R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Materiales y métodos</a:t>
            </a:r>
          </a:p>
          <a:p>
            <a:endParaRPr lang="es-CR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R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Máximo 3 oraciones</a:t>
            </a:r>
          </a:p>
          <a:p>
            <a:r>
              <a:rPr lang="es-CR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es necesario utilizar todo el espacio en blanco. Resista la urgencia de hacerlo.</a:t>
            </a:r>
          </a:p>
          <a:p>
            <a:r>
              <a:rPr lang="es-CR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Puede utilizar elementos gráficos si es necesario</a:t>
            </a:r>
          </a:p>
        </p:txBody>
      </p:sp>
      <p:sp>
        <p:nvSpPr>
          <p:cNvPr id="27" name="Subtítulo 2">
            <a:extLst>
              <a:ext uri="{FF2B5EF4-FFF2-40B4-BE49-F238E27FC236}">
                <a16:creationId xmlns:a16="http://schemas.microsoft.com/office/drawing/2014/main" id="{F8C224EF-8D8E-7C41-3157-EECD64D64AB1}"/>
              </a:ext>
            </a:extLst>
          </p:cNvPr>
          <p:cNvSpPr txBox="1">
            <a:spLocks/>
          </p:cNvSpPr>
          <p:nvPr/>
        </p:nvSpPr>
        <p:spPr>
          <a:xfrm>
            <a:off x="12301448" y="20001468"/>
            <a:ext cx="5001384" cy="179173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1028700" rtl="0" eaLnBrk="1" latinLnBrk="0" hangingPunct="1">
              <a:lnSpc>
                <a:spcPct val="90000"/>
              </a:lnSpc>
              <a:spcBef>
                <a:spcPts val="1125"/>
              </a:spcBef>
              <a:buFont typeface="Arial" panose="020B0604020202020204" pitchFamily="34" charset="0"/>
              <a:buNone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2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870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305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175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8610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45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CR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Biografía</a:t>
            </a:r>
          </a:p>
          <a:p>
            <a:pPr algn="l"/>
            <a:r>
              <a:rPr lang="es-CR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Autor, C. 2024. Nombre del artículo. Editorial, País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20BF87D-92D8-BCCE-7C46-C6C28F2ADAE6}"/>
              </a:ext>
            </a:extLst>
          </p:cNvPr>
          <p:cNvSpPr/>
          <p:nvPr/>
        </p:nvSpPr>
        <p:spPr>
          <a:xfrm>
            <a:off x="735933" y="20020394"/>
            <a:ext cx="5287678" cy="47530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B7AD12-4C2E-607D-1C57-EB959439B7D2}"/>
              </a:ext>
            </a:extLst>
          </p:cNvPr>
          <p:cNvSpPr/>
          <p:nvPr/>
        </p:nvSpPr>
        <p:spPr>
          <a:xfrm>
            <a:off x="6375543" y="20020394"/>
            <a:ext cx="5287678" cy="47530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4C612EEA-8B2A-E438-F399-0AE4F115BB14}"/>
              </a:ext>
            </a:extLst>
          </p:cNvPr>
          <p:cNvSpPr txBox="1">
            <a:spLocks/>
          </p:cNvSpPr>
          <p:nvPr/>
        </p:nvSpPr>
        <p:spPr>
          <a:xfrm>
            <a:off x="1012430" y="20310718"/>
            <a:ext cx="4712368" cy="408333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1028700" rtl="0" eaLnBrk="1" latinLnBrk="0" hangingPunct="1">
              <a:lnSpc>
                <a:spcPct val="90000"/>
              </a:lnSpc>
              <a:spcBef>
                <a:spcPts val="1125"/>
              </a:spcBef>
              <a:buFont typeface="Arial" panose="020B0604020202020204" pitchFamily="34" charset="0"/>
              <a:buNone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2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870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305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175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8610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45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R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</a:p>
          <a:p>
            <a:endParaRPr lang="es-CR" sz="32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R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es necesario utilizar todo el espacio en blanco. Resista la urgencia de hacerlo</a:t>
            </a:r>
          </a:p>
          <a:p>
            <a:endParaRPr lang="es-CR" sz="28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R" sz="4400" dirty="0"/>
          </a:p>
          <a:p>
            <a:endParaRPr lang="es-CR" sz="4400" dirty="0"/>
          </a:p>
          <a:p>
            <a:endParaRPr lang="es-CR" sz="4400" dirty="0"/>
          </a:p>
        </p:txBody>
      </p:sp>
      <p:sp>
        <p:nvSpPr>
          <p:cNvPr id="9" name="Subtítulo 2">
            <a:extLst>
              <a:ext uri="{FF2B5EF4-FFF2-40B4-BE49-F238E27FC236}">
                <a16:creationId xmlns:a16="http://schemas.microsoft.com/office/drawing/2014/main" id="{A35D43A3-C7CA-AEEF-A68D-A371C6C3B85C}"/>
              </a:ext>
            </a:extLst>
          </p:cNvPr>
          <p:cNvSpPr txBox="1">
            <a:spLocks/>
          </p:cNvSpPr>
          <p:nvPr/>
        </p:nvSpPr>
        <p:spPr>
          <a:xfrm>
            <a:off x="6680888" y="20282160"/>
            <a:ext cx="4712368" cy="410802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1028700" rtl="0" eaLnBrk="1" latinLnBrk="0" hangingPunct="1">
              <a:lnSpc>
                <a:spcPct val="90000"/>
              </a:lnSpc>
              <a:spcBef>
                <a:spcPts val="1125"/>
              </a:spcBef>
              <a:buFont typeface="Arial" panose="020B0604020202020204" pitchFamily="34" charset="0"/>
              <a:buNone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2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870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305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175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8610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45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indent="0" algn="ctr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R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Conclusiones</a:t>
            </a:r>
          </a:p>
          <a:p>
            <a:endParaRPr lang="es-CR" sz="32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R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Máximo 3 oraciones</a:t>
            </a:r>
          </a:p>
          <a:p>
            <a:r>
              <a:rPr lang="es-CR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es necesario utilizar todo el espacio en blanco. Resista la urgencia de hacerlo</a:t>
            </a:r>
          </a:p>
          <a:p>
            <a:endParaRPr lang="es-CR" sz="28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R" sz="4400" dirty="0"/>
          </a:p>
          <a:p>
            <a:endParaRPr lang="es-CR" sz="4400" dirty="0"/>
          </a:p>
          <a:p>
            <a:endParaRPr lang="es-CR" sz="4400" dirty="0"/>
          </a:p>
        </p:txBody>
      </p:sp>
    </p:spTree>
    <p:extLst>
      <p:ext uri="{BB962C8B-B14F-4D97-AF65-F5344CB8AC3E}">
        <p14:creationId xmlns:p14="http://schemas.microsoft.com/office/powerpoint/2010/main" val="3609389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1942</TotalTime>
  <Words>231</Words>
  <Application>Microsoft Office PowerPoint</Application>
  <PresentationFormat>Personalizado</PresentationFormat>
  <Paragraphs>40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Mariam Barrantes</dc:creator>
  <cp:lastModifiedBy>Jose Navarro</cp:lastModifiedBy>
  <cp:revision>20</cp:revision>
  <dcterms:created xsi:type="dcterms:W3CDTF">2017-10-05T17:25:44Z</dcterms:created>
  <dcterms:modified xsi:type="dcterms:W3CDTF">2024-02-14T21:49:18Z</dcterms:modified>
</cp:coreProperties>
</file>