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7" r:id="rId3"/>
    <p:sldId id="258" r:id="rId4"/>
    <p:sldId id="261" r:id="rId5"/>
    <p:sldId id="264" r:id="rId6"/>
    <p:sldId id="260" r:id="rId7"/>
    <p:sldId id="263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1"/>
    <a:srgbClr val="C32027"/>
    <a:srgbClr val="00794C"/>
    <a:srgbClr val="EEA340"/>
    <a:srgbClr val="76D8FF"/>
    <a:srgbClr val="698F13"/>
    <a:srgbClr val="166C0A"/>
    <a:srgbClr val="6F3505"/>
    <a:srgbClr val="3B1C03"/>
    <a:srgbClr val="87B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7" autoAdjust="0"/>
    <p:restoredTop sz="95046" autoAdjust="0"/>
  </p:normalViewPr>
  <p:slideViewPr>
    <p:cSldViewPr>
      <p:cViewPr varScale="1">
        <p:scale>
          <a:sx n="54" d="100"/>
          <a:sy n="54" d="100"/>
        </p:scale>
        <p:origin x="88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4DEF-2B8D-448E-9EBD-99169EDA778B}" type="datetimeFigureOut">
              <a:rPr lang="es-CR" smtClean="0"/>
              <a:pPr/>
              <a:t>27/5/2024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775520" y="2314650"/>
            <a:ext cx="10042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3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Nombre de la Ponencia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7824192" y="3254538"/>
            <a:ext cx="3886200" cy="344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1050"/>
              </a:spcBef>
            </a:pP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Nombre del presentador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7009758" y="3789040"/>
            <a:ext cx="470063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900"/>
              </a:spcBef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Cargo o título del presentador</a:t>
            </a:r>
          </a:p>
          <a:p>
            <a:pPr marL="39688" algn="r">
              <a:spcBef>
                <a:spcPts val="900"/>
              </a:spcBef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Compañía u organización</a:t>
            </a:r>
          </a:p>
          <a:p>
            <a:pPr marL="39688" algn="r">
              <a:spcBef>
                <a:spcPts val="900"/>
              </a:spcBef>
            </a:pP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5400" y="1484784"/>
            <a:ext cx="82089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Introducción o antecedentes</a:t>
            </a:r>
            <a:endParaRPr lang="en-US" sz="2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23392" y="2564903"/>
            <a:ext cx="100091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8" algn="just">
              <a:spcAft>
                <a:spcPts val="600"/>
              </a:spcAft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OPCIONAL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¿A quién va dirigida la ponencia?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¿Por qué ésta conferencia podría interesarles a estas personas?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¿Cuáles son los beneficios que obtendrá la gente de escucharlo a usted?</a:t>
            </a:r>
          </a:p>
          <a:p>
            <a:pPr marL="39688" algn="just">
              <a:spcAft>
                <a:spcPts val="600"/>
              </a:spcAft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Describa los hechos que llevaron al desarrollo de ponencia.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rd of cows walking on a road&#10;&#10;Description automatically generated">
            <a:extLst>
              <a:ext uri="{FF2B5EF4-FFF2-40B4-BE49-F238E27FC236}">
                <a16:creationId xmlns:a16="http://schemas.microsoft.com/office/drawing/2014/main" id="{FF4713BE-1942-2025-A2B5-51CE15766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43" y="-46739"/>
            <a:ext cx="10288169" cy="6984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FDEDBB-6246-3BDE-7E68-941526DBD938}"/>
              </a:ext>
            </a:extLst>
          </p:cNvPr>
          <p:cNvSpPr/>
          <p:nvPr/>
        </p:nvSpPr>
        <p:spPr>
          <a:xfrm>
            <a:off x="0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F8E6F-025B-8EB2-29F4-64254A2DDE03}"/>
              </a:ext>
            </a:extLst>
          </p:cNvPr>
          <p:cNvSpPr/>
          <p:nvPr/>
        </p:nvSpPr>
        <p:spPr>
          <a:xfrm>
            <a:off x="11729014" y="0"/>
            <a:ext cx="827211" cy="5013176"/>
          </a:xfrm>
          <a:prstGeom prst="rect">
            <a:avLst/>
          </a:prstGeom>
          <a:solidFill>
            <a:srgbClr val="EEA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44413" y="1000914"/>
            <a:ext cx="3543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Diapositiva para subtítulos </a:t>
            </a:r>
          </a:p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otros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62985" y="2973964"/>
            <a:ext cx="3452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Detalles sobre ese </a:t>
            </a:r>
            <a:r>
              <a:rPr lang="es-CR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subtítulo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 o otros subtemas para mencionar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58B74-CCB7-AC28-CF81-1F87F2689358}"/>
              </a:ext>
            </a:extLst>
          </p:cNvPr>
          <p:cNvSpPr/>
          <p:nvPr/>
        </p:nvSpPr>
        <p:spPr>
          <a:xfrm>
            <a:off x="11729013" y="5013176"/>
            <a:ext cx="827211" cy="1844824"/>
          </a:xfrm>
          <a:prstGeom prst="rect">
            <a:avLst/>
          </a:prstGeom>
          <a:solidFill>
            <a:srgbClr val="0079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7E4CAEE-FBBE-97D1-A0B1-5A97B1EA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85" y="4312984"/>
            <a:ext cx="3452498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Para usar esta diapositiva</a:t>
            </a:r>
          </a:p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La mejor manera para volver a utilizar esta diapositiva es duplicarla. Click derecho en el resumen de diapositivas a la izquierda en su pantalla.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71604C8-CC2C-D45B-3A8C-F6856CD4A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3" y="6090199"/>
            <a:ext cx="3452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*Puede cambiar la imagen de esta diapositiva por una relacionada con su especialidad</a:t>
            </a:r>
            <a:endParaRPr lang="es-CR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95400" y="836712"/>
            <a:ext cx="6095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Slide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5400" y="1844824"/>
            <a:ext cx="99371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Recuerde menos, es más: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Usar pocas palabras ayuda a que la audiencia recuerde la idea principal. No trate de escribir todas las palabras que va a decir en la presentación.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 usar gráficos donde no se necesiten para explicar una idea.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 cambie el color o el tamaño de letra. No subraye los textos; en su lugar use negrita o itálica.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No utilice animaciones extremas, el resultado se verá poco profesional.</a:t>
            </a:r>
          </a:p>
          <a:p>
            <a:pPr algn="just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Recuerde siempre chequear su ortografía, un error ortográfico puede restarle credibilidad a su conferencia.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F84FD-4058-4FB7-A1B8-37E3B29C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eopard yawning in the woods&#10;&#10;Description automatically generated">
            <a:extLst>
              <a:ext uri="{FF2B5EF4-FFF2-40B4-BE49-F238E27FC236}">
                <a16:creationId xmlns:a16="http://schemas.microsoft.com/office/drawing/2014/main" id="{FBBF4B04-8C20-4042-C94D-85CBC17A6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38" y="6629"/>
            <a:ext cx="998298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8AFA35-76EC-E780-C82E-27D03EAA80C5}"/>
              </a:ext>
            </a:extLst>
          </p:cNvPr>
          <p:cNvSpPr/>
          <p:nvPr/>
        </p:nvSpPr>
        <p:spPr>
          <a:xfrm>
            <a:off x="-47437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8BCD5-B553-B03A-61A4-D211CD937DEF}"/>
              </a:ext>
            </a:extLst>
          </p:cNvPr>
          <p:cNvSpPr/>
          <p:nvPr/>
        </p:nvSpPr>
        <p:spPr>
          <a:xfrm>
            <a:off x="11729014" y="0"/>
            <a:ext cx="827211" cy="5013176"/>
          </a:xfrm>
          <a:prstGeom prst="rect">
            <a:avLst/>
          </a:prstGeom>
          <a:solidFill>
            <a:srgbClr val="00A0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236BB-C599-9B98-3FC6-DE552722B9DF}"/>
              </a:ext>
            </a:extLst>
          </p:cNvPr>
          <p:cNvSpPr/>
          <p:nvPr/>
        </p:nvSpPr>
        <p:spPr>
          <a:xfrm>
            <a:off x="11729013" y="5013176"/>
            <a:ext cx="827211" cy="1844824"/>
          </a:xfrm>
          <a:prstGeom prst="rect">
            <a:avLst/>
          </a:prstGeom>
          <a:solidFill>
            <a:srgbClr val="C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70C0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0DD725-3B26-E4B8-BB87-13935F66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13" y="1000914"/>
            <a:ext cx="3543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Diapositiva para subtítulos </a:t>
            </a:r>
          </a:p>
          <a:p>
            <a:r>
              <a:rPr lang="es-ES_tradnl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otros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0240232-18FB-E008-F7D2-879B8CFD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85" y="2973964"/>
            <a:ext cx="3452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Detalles sobre ese subtitulo u otros subtemas que valga la pena mencionar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71E9A7C-AEE0-CD32-360B-C0494952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85" y="4312984"/>
            <a:ext cx="345249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Para usar esta diapositiva</a:t>
            </a:r>
          </a:p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La manera más cómoda para volver a usar utilizar esta diapositiva es duplicarla. Click derecho en el resumen de diapositivas a la izquierda en su pantalla.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ABD4107-7A53-AA82-17B3-A398A540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3" y="6221612"/>
            <a:ext cx="3452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333333"/>
              </a:buClr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*Puede cambiar la imagen de esta diapositiva por una relacionada con su especialidad</a:t>
            </a:r>
            <a:endParaRPr lang="es-CR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2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95400" y="1124744"/>
            <a:ext cx="6311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de Contacto</a:t>
            </a:r>
            <a:endParaRPr lang="en-US" sz="2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5400" y="2274838"/>
            <a:ext cx="979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/>
            <a:r>
              <a:rPr lang="es-CR" b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OPCIONAL</a:t>
            </a:r>
          </a:p>
          <a:p>
            <a:pPr marL="39688"/>
            <a:endParaRPr lang="es-CR" b="1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Recuerde añadir información sobre dónde </a:t>
            </a: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lo puede localizar la audiencia:</a:t>
            </a:r>
          </a:p>
          <a:p>
            <a:pPr marL="39688"/>
            <a:endParaRPr lang="es-CR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Narrow" charset="0"/>
            </a:endParaRP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Email</a:t>
            </a: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Teléfono</a:t>
            </a:r>
          </a:p>
          <a:p>
            <a:pPr marL="39688"/>
            <a:r>
              <a:rPr lang="es-CR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Dirección postal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976364" y="1198359"/>
            <a:ext cx="6239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Preguntas y respuestas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634952" y="3075057"/>
            <a:ext cx="8922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333333"/>
              </a:buClr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 Narrow" charset="0"/>
              </a:rPr>
              <a:t>Muchas gracias por su atención – cualquier información importante que desee transmitir a la audiencia</a:t>
            </a:r>
          </a:p>
        </p:txBody>
      </p:sp>
    </p:spTree>
    <p:extLst>
      <p:ext uri="{BB962C8B-B14F-4D97-AF65-F5344CB8AC3E}">
        <p14:creationId xmlns:p14="http://schemas.microsoft.com/office/powerpoint/2010/main" val="13305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320</Words>
  <Application>Microsoft Office PowerPoint</Application>
  <PresentationFormat>Panorámica</PresentationFormat>
  <Paragraphs>40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César</dc:creator>
  <cp:lastModifiedBy>Jose Navarro</cp:lastModifiedBy>
  <cp:revision>69</cp:revision>
  <dcterms:created xsi:type="dcterms:W3CDTF">2013-01-30T16:29:13Z</dcterms:created>
  <dcterms:modified xsi:type="dcterms:W3CDTF">2024-05-27T18:59:14Z</dcterms:modified>
</cp:coreProperties>
</file>